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1" r:id="rId6"/>
    <p:sldId id="381" r:id="rId7"/>
    <p:sldId id="376" r:id="rId8"/>
    <p:sldId id="373" r:id="rId9"/>
    <p:sldId id="37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38FAD0-7168-4806-9E00-FD967C70889D}" v="49" dt="2023-01-25T13:58:06.7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7" autoAdjust="0"/>
    <p:restoredTop sz="97446" autoAdjust="0"/>
  </p:normalViewPr>
  <p:slideViewPr>
    <p:cSldViewPr snapToGrid="0">
      <p:cViewPr varScale="1">
        <p:scale>
          <a:sx n="63" d="100"/>
          <a:sy n="63" d="100"/>
        </p:scale>
        <p:origin x="-76" y="-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66" y="72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a Alhalaseh" userId="77599387-2e60-4e13-a056-5c29cbf8c9b4" providerId="ADAL" clId="{7238FAD0-7168-4806-9E00-FD967C70889D}"/>
    <pc:docChg chg="undo custSel addSld delSld modSld sldOrd modMainMaster">
      <pc:chgData name="Rana Alhalaseh" userId="77599387-2e60-4e13-a056-5c29cbf8c9b4" providerId="ADAL" clId="{7238FAD0-7168-4806-9E00-FD967C70889D}" dt="2023-02-03T09:07:46.642" v="5505" actId="20577"/>
      <pc:docMkLst>
        <pc:docMk/>
      </pc:docMkLst>
      <pc:sldChg chg="modSp mod">
        <pc:chgData name="Rana Alhalaseh" userId="77599387-2e60-4e13-a056-5c29cbf8c9b4" providerId="ADAL" clId="{7238FAD0-7168-4806-9E00-FD967C70889D}" dt="2023-02-02T14:42:49.414" v="5091" actId="20577"/>
        <pc:sldMkLst>
          <pc:docMk/>
          <pc:sldMk cId="0" sldId="341"/>
        </pc:sldMkLst>
        <pc:spChg chg="mod">
          <ac:chgData name="Rana Alhalaseh" userId="77599387-2e60-4e13-a056-5c29cbf8c9b4" providerId="ADAL" clId="{7238FAD0-7168-4806-9E00-FD967C70889D}" dt="2023-01-25T07:29:41.151" v="53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Rana Alhalaseh" userId="77599387-2e60-4e13-a056-5c29cbf8c9b4" providerId="ADAL" clId="{7238FAD0-7168-4806-9E00-FD967C70889D}" dt="2023-02-02T14:42:49.414" v="5091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Rana Alhalaseh" userId="77599387-2e60-4e13-a056-5c29cbf8c9b4" providerId="ADAL" clId="{7238FAD0-7168-4806-9E00-FD967C70889D}" dt="2023-01-26T11:21:07.127" v="4300" actId="20577"/>
        <pc:sldMkLst>
          <pc:docMk/>
          <pc:sldMk cId="0" sldId="363"/>
        </pc:sldMkLst>
        <pc:spChg chg="mod">
          <ac:chgData name="Rana Alhalaseh" userId="77599387-2e60-4e13-a056-5c29cbf8c9b4" providerId="ADAL" clId="{7238FAD0-7168-4806-9E00-FD967C70889D}" dt="2023-01-26T11:21:07.127" v="4300" actId="20577"/>
          <ac:spMkLst>
            <pc:docMk/>
            <pc:sldMk cId="0" sldId="363"/>
            <ac:spMk id="6147" creationId="{33CFEE74-7B51-47B2-8BC9-945D38E983E7}"/>
          </ac:spMkLst>
        </pc:spChg>
      </pc:sldChg>
      <pc:sldChg chg="addSp delSp modSp mod modNotesTx">
        <pc:chgData name="Rana Alhalaseh" userId="77599387-2e60-4e13-a056-5c29cbf8c9b4" providerId="ADAL" clId="{7238FAD0-7168-4806-9E00-FD967C70889D}" dt="2023-01-26T11:23:10.075" v="4763" actId="20577"/>
        <pc:sldMkLst>
          <pc:docMk/>
          <pc:sldMk cId="0" sldId="364"/>
        </pc:sldMkLst>
        <pc:spChg chg="add del">
          <ac:chgData name="Rana Alhalaseh" userId="77599387-2e60-4e13-a056-5c29cbf8c9b4" providerId="ADAL" clId="{7238FAD0-7168-4806-9E00-FD967C70889D}" dt="2023-01-25T11:47:11.954" v="1894" actId="478"/>
          <ac:spMkLst>
            <pc:docMk/>
            <pc:sldMk cId="0" sldId="364"/>
            <ac:spMk id="6" creationId="{B4C1B292-9E78-453F-A33F-DCD863A2C333}"/>
          </ac:spMkLst>
        </pc:spChg>
        <pc:spChg chg="add mod">
          <ac:chgData name="Rana Alhalaseh" userId="77599387-2e60-4e13-a056-5c29cbf8c9b4" providerId="ADAL" clId="{7238FAD0-7168-4806-9E00-FD967C70889D}" dt="2023-01-25T11:49:30.392" v="1964" actId="1036"/>
          <ac:spMkLst>
            <pc:docMk/>
            <pc:sldMk cId="0" sldId="364"/>
            <ac:spMk id="7" creationId="{4F7E0404-C81C-4159-AEB5-D8C71C8EF5FE}"/>
          </ac:spMkLst>
        </pc:spChg>
        <pc:spChg chg="add mod">
          <ac:chgData name="Rana Alhalaseh" userId="77599387-2e60-4e13-a056-5c29cbf8c9b4" providerId="ADAL" clId="{7238FAD0-7168-4806-9E00-FD967C70889D}" dt="2023-01-25T11:49:26.067" v="1958" actId="1035"/>
          <ac:spMkLst>
            <pc:docMk/>
            <pc:sldMk cId="0" sldId="364"/>
            <ac:spMk id="10" creationId="{D5074321-072B-4E0F-82D3-BB343FD63FDA}"/>
          </ac:spMkLst>
        </pc:spChg>
        <pc:spChg chg="mod">
          <ac:chgData name="Rana Alhalaseh" userId="77599387-2e60-4e13-a056-5c29cbf8c9b4" providerId="ADAL" clId="{7238FAD0-7168-4806-9E00-FD967C70889D}" dt="2023-01-25T07:36:50.243" v="153" actId="20577"/>
          <ac:spMkLst>
            <pc:docMk/>
            <pc:sldMk cId="0" sldId="364"/>
            <ac:spMk id="7170" creationId="{3794A7AC-F975-4B82-9FCA-9C67ECE03726}"/>
          </ac:spMkLst>
        </pc:spChg>
        <pc:spChg chg="del mod">
          <ac:chgData name="Rana Alhalaseh" userId="77599387-2e60-4e13-a056-5c29cbf8c9b4" providerId="ADAL" clId="{7238FAD0-7168-4806-9E00-FD967C70889D}" dt="2023-01-25T08:03:01.965" v="156" actId="478"/>
          <ac:spMkLst>
            <pc:docMk/>
            <pc:sldMk cId="0" sldId="364"/>
            <ac:spMk id="7171" creationId="{8B215120-9330-4C24-86C0-93DB3C460B0D}"/>
          </ac:spMkLst>
        </pc:spChg>
        <pc:picChg chg="add mod">
          <ac:chgData name="Rana Alhalaseh" userId="77599387-2e60-4e13-a056-5c29cbf8c9b4" providerId="ADAL" clId="{7238FAD0-7168-4806-9E00-FD967C70889D}" dt="2023-01-25T08:08:03.753" v="299" actId="1035"/>
          <ac:picMkLst>
            <pc:docMk/>
            <pc:sldMk cId="0" sldId="364"/>
            <ac:picMk id="3" creationId="{6C8BA71E-2377-41E1-AA81-5BD944A3A3FC}"/>
          </ac:picMkLst>
        </pc:picChg>
        <pc:picChg chg="add mod">
          <ac:chgData name="Rana Alhalaseh" userId="77599387-2e60-4e13-a056-5c29cbf8c9b4" providerId="ADAL" clId="{7238FAD0-7168-4806-9E00-FD967C70889D}" dt="2023-01-25T08:06:50.046" v="296" actId="1038"/>
          <ac:picMkLst>
            <pc:docMk/>
            <pc:sldMk cId="0" sldId="364"/>
            <ac:picMk id="5" creationId="{DA725BE5-BCAF-4E79-97FB-3973B10D3038}"/>
          </ac:picMkLst>
        </pc:picChg>
      </pc:sldChg>
      <pc:sldChg chg="addSp delSp modSp add del mod ord">
        <pc:chgData name="Rana Alhalaseh" userId="77599387-2e60-4e13-a056-5c29cbf8c9b4" providerId="ADAL" clId="{7238FAD0-7168-4806-9E00-FD967C70889D}" dt="2023-02-02T14:09:08.400" v="5085" actId="20577"/>
        <pc:sldMkLst>
          <pc:docMk/>
          <pc:sldMk cId="0" sldId="365"/>
        </pc:sldMkLst>
        <pc:spChg chg="add del mod">
          <ac:chgData name="Rana Alhalaseh" userId="77599387-2e60-4e13-a056-5c29cbf8c9b4" providerId="ADAL" clId="{7238FAD0-7168-4806-9E00-FD967C70889D}" dt="2023-01-25T13:12:57.549" v="3438" actId="478"/>
          <ac:spMkLst>
            <pc:docMk/>
            <pc:sldMk cId="0" sldId="365"/>
            <ac:spMk id="2" creationId="{FFC03438-C5C1-4668-8CF3-1D1174A1DEBC}"/>
          </ac:spMkLst>
        </pc:spChg>
        <pc:spChg chg="add del">
          <ac:chgData name="Rana Alhalaseh" userId="77599387-2e60-4e13-a056-5c29cbf8c9b4" providerId="ADAL" clId="{7238FAD0-7168-4806-9E00-FD967C70889D}" dt="2023-01-25T13:16:09.091" v="3446"/>
          <ac:spMkLst>
            <pc:docMk/>
            <pc:sldMk cId="0" sldId="365"/>
            <ac:spMk id="5" creationId="{708C051B-53C4-4AD2-8DEA-2CF516F715A3}"/>
          </ac:spMkLst>
        </pc:spChg>
        <pc:spChg chg="add mod">
          <ac:chgData name="Rana Alhalaseh" userId="77599387-2e60-4e13-a056-5c29cbf8c9b4" providerId="ADAL" clId="{7238FAD0-7168-4806-9E00-FD967C70889D}" dt="2023-01-25T13:42:26.032" v="3771" actId="207"/>
          <ac:spMkLst>
            <pc:docMk/>
            <pc:sldMk cId="0" sldId="365"/>
            <ac:spMk id="6" creationId="{905201DC-13A4-4C3B-AF71-37D7B118408A}"/>
          </ac:spMkLst>
        </pc:spChg>
        <pc:spChg chg="add mod">
          <ac:chgData name="Rana Alhalaseh" userId="77599387-2e60-4e13-a056-5c29cbf8c9b4" providerId="ADAL" clId="{7238FAD0-7168-4806-9E00-FD967C70889D}" dt="2023-01-25T13:43:28.362" v="3776" actId="208"/>
          <ac:spMkLst>
            <pc:docMk/>
            <pc:sldMk cId="0" sldId="365"/>
            <ac:spMk id="7" creationId="{A3D0545C-9DE8-4DE3-B126-5AB79C11FF11}"/>
          </ac:spMkLst>
        </pc:spChg>
        <pc:spChg chg="add mod">
          <ac:chgData name="Rana Alhalaseh" userId="77599387-2e60-4e13-a056-5c29cbf8c9b4" providerId="ADAL" clId="{7238FAD0-7168-4806-9E00-FD967C70889D}" dt="2023-02-02T14:09:08.400" v="5085" actId="20577"/>
          <ac:spMkLst>
            <pc:docMk/>
            <pc:sldMk cId="0" sldId="365"/>
            <ac:spMk id="8" creationId="{742A33EE-7454-457F-B591-FB632A827C5A}"/>
          </ac:spMkLst>
        </pc:spChg>
        <pc:spChg chg="add del">
          <ac:chgData name="Rana Alhalaseh" userId="77599387-2e60-4e13-a056-5c29cbf8c9b4" providerId="ADAL" clId="{7238FAD0-7168-4806-9E00-FD967C70889D}" dt="2023-01-25T13:30:41.242" v="3682"/>
          <ac:spMkLst>
            <pc:docMk/>
            <pc:sldMk cId="0" sldId="365"/>
            <ac:spMk id="9" creationId="{7F88A3AE-9891-4D7B-BF38-FE456756B659}"/>
          </ac:spMkLst>
        </pc:spChg>
        <pc:spChg chg="add mod">
          <ac:chgData name="Rana Alhalaseh" userId="77599387-2e60-4e13-a056-5c29cbf8c9b4" providerId="ADAL" clId="{7238FAD0-7168-4806-9E00-FD967C70889D}" dt="2023-01-25T13:25:10.924" v="3495" actId="1038"/>
          <ac:spMkLst>
            <pc:docMk/>
            <pc:sldMk cId="0" sldId="365"/>
            <ac:spMk id="10" creationId="{2B031F5E-E178-45D2-9F11-C440C210C2AE}"/>
          </ac:spMkLst>
        </pc:spChg>
        <pc:spChg chg="add mod">
          <ac:chgData name="Rana Alhalaseh" userId="77599387-2e60-4e13-a056-5c29cbf8c9b4" providerId="ADAL" clId="{7238FAD0-7168-4806-9E00-FD967C70889D}" dt="2023-01-25T13:29:21.941" v="3678" actId="1036"/>
          <ac:spMkLst>
            <pc:docMk/>
            <pc:sldMk cId="0" sldId="365"/>
            <ac:spMk id="11" creationId="{79F133EC-221E-46F2-8CEF-13A8F28AF7DD}"/>
          </ac:spMkLst>
        </pc:spChg>
        <pc:spChg chg="mod">
          <ac:chgData name="Rana Alhalaseh" userId="77599387-2e60-4e13-a056-5c29cbf8c9b4" providerId="ADAL" clId="{7238FAD0-7168-4806-9E00-FD967C70889D}" dt="2023-01-25T13:08:29.345" v="3436" actId="20577"/>
          <ac:spMkLst>
            <pc:docMk/>
            <pc:sldMk cId="0" sldId="365"/>
            <ac:spMk id="8194" creationId="{3AFF4909-1900-46CD-87F7-AE296C59418F}"/>
          </ac:spMkLst>
        </pc:spChg>
        <pc:spChg chg="del mod">
          <ac:chgData name="Rana Alhalaseh" userId="77599387-2e60-4e13-a056-5c29cbf8c9b4" providerId="ADAL" clId="{7238FAD0-7168-4806-9E00-FD967C70889D}" dt="2023-01-25T13:12:55.867" v="3437" actId="478"/>
          <ac:spMkLst>
            <pc:docMk/>
            <pc:sldMk cId="0" sldId="365"/>
            <ac:spMk id="8195" creationId="{A955EC6E-B2A1-4AA5-9F6A-E317D7FE324C}"/>
          </ac:spMkLst>
        </pc:spChg>
        <pc:picChg chg="add mod">
          <ac:chgData name="Rana Alhalaseh" userId="77599387-2e60-4e13-a056-5c29cbf8c9b4" providerId="ADAL" clId="{7238FAD0-7168-4806-9E00-FD967C70889D}" dt="2023-01-25T13:29:16.307" v="3673" actId="1036"/>
          <ac:picMkLst>
            <pc:docMk/>
            <pc:sldMk cId="0" sldId="365"/>
            <ac:picMk id="4" creationId="{3795BDBF-ADD9-487F-B0F7-AF729F8CDE4C}"/>
          </ac:picMkLst>
        </pc:picChg>
      </pc:sldChg>
      <pc:sldChg chg="addSp delSp modSp new mod modNotesTx">
        <pc:chgData name="Rana Alhalaseh" userId="77599387-2e60-4e13-a056-5c29cbf8c9b4" providerId="ADAL" clId="{7238FAD0-7168-4806-9E00-FD967C70889D}" dt="2023-02-02T09:39:59.832" v="4773" actId="20577"/>
        <pc:sldMkLst>
          <pc:docMk/>
          <pc:sldMk cId="2070539968" sldId="366"/>
        </pc:sldMkLst>
        <pc:spChg chg="mod">
          <ac:chgData name="Rana Alhalaseh" userId="77599387-2e60-4e13-a056-5c29cbf8c9b4" providerId="ADAL" clId="{7238FAD0-7168-4806-9E00-FD967C70889D}" dt="2023-01-25T08:15:13.096" v="316" actId="20577"/>
          <ac:spMkLst>
            <pc:docMk/>
            <pc:sldMk cId="2070539968" sldId="366"/>
            <ac:spMk id="2" creationId="{783979E0-9165-4A27-9824-47EA5C9F843A}"/>
          </ac:spMkLst>
        </pc:spChg>
        <pc:spChg chg="del">
          <ac:chgData name="Rana Alhalaseh" userId="77599387-2e60-4e13-a056-5c29cbf8c9b4" providerId="ADAL" clId="{7238FAD0-7168-4806-9E00-FD967C70889D}" dt="2023-01-25T08:15:16.584" v="317" actId="478"/>
          <ac:spMkLst>
            <pc:docMk/>
            <pc:sldMk cId="2070539968" sldId="366"/>
            <ac:spMk id="3" creationId="{77B505CD-6D44-4137-896D-0E7EA2A12DDB}"/>
          </ac:spMkLst>
        </pc:spChg>
        <pc:spChg chg="add mod">
          <ac:chgData name="Rana Alhalaseh" userId="77599387-2e60-4e13-a056-5c29cbf8c9b4" providerId="ADAL" clId="{7238FAD0-7168-4806-9E00-FD967C70889D}" dt="2023-02-02T09:39:59.832" v="4773" actId="20577"/>
          <ac:spMkLst>
            <pc:docMk/>
            <pc:sldMk cId="2070539968" sldId="366"/>
            <ac:spMk id="6" creationId="{D7DDDD74-CC0B-42C5-A746-C58ECAC374F3}"/>
          </ac:spMkLst>
        </pc:spChg>
        <pc:spChg chg="add mod topLvl">
          <ac:chgData name="Rana Alhalaseh" userId="77599387-2e60-4e13-a056-5c29cbf8c9b4" providerId="ADAL" clId="{7238FAD0-7168-4806-9E00-FD967C70889D}" dt="2023-01-25T09:18:53.752" v="605" actId="164"/>
          <ac:spMkLst>
            <pc:docMk/>
            <pc:sldMk cId="2070539968" sldId="366"/>
            <ac:spMk id="7" creationId="{378252FE-927C-4D07-9F35-380439E262E2}"/>
          </ac:spMkLst>
        </pc:spChg>
        <pc:spChg chg="add mod">
          <ac:chgData name="Rana Alhalaseh" userId="77599387-2e60-4e13-a056-5c29cbf8c9b4" providerId="ADAL" clId="{7238FAD0-7168-4806-9E00-FD967C70889D}" dt="2023-01-25T11:49:21.101" v="1956" actId="1035"/>
          <ac:spMkLst>
            <pc:docMk/>
            <pc:sldMk cId="2070539968" sldId="366"/>
            <ac:spMk id="10" creationId="{CADD237C-B423-424F-8928-4FB98DCA020E}"/>
          </ac:spMkLst>
        </pc:spChg>
        <pc:grpChg chg="add del mod">
          <ac:chgData name="Rana Alhalaseh" userId="77599387-2e60-4e13-a056-5c29cbf8c9b4" providerId="ADAL" clId="{7238FAD0-7168-4806-9E00-FD967C70889D}" dt="2023-01-25T09:18:35.622" v="603" actId="165"/>
          <ac:grpSpMkLst>
            <pc:docMk/>
            <pc:sldMk cId="2070539968" sldId="366"/>
            <ac:grpSpMk id="8" creationId="{504A8840-25E9-4FF4-ACDC-D520049FE79B}"/>
          </ac:grpSpMkLst>
        </pc:grpChg>
        <pc:grpChg chg="add mod">
          <ac:chgData name="Rana Alhalaseh" userId="77599387-2e60-4e13-a056-5c29cbf8c9b4" providerId="ADAL" clId="{7238FAD0-7168-4806-9E00-FD967C70889D}" dt="2023-01-25T09:18:53.752" v="605" actId="164"/>
          <ac:grpSpMkLst>
            <pc:docMk/>
            <pc:sldMk cId="2070539968" sldId="366"/>
            <ac:grpSpMk id="9" creationId="{0E58950B-BA2B-4561-8780-A8D1583EA992}"/>
          </ac:grpSpMkLst>
        </pc:grpChg>
        <pc:picChg chg="add mod topLvl">
          <ac:chgData name="Rana Alhalaseh" userId="77599387-2e60-4e13-a056-5c29cbf8c9b4" providerId="ADAL" clId="{7238FAD0-7168-4806-9E00-FD967C70889D}" dt="2023-01-25T09:18:53.752" v="605" actId="164"/>
          <ac:picMkLst>
            <pc:docMk/>
            <pc:sldMk cId="2070539968" sldId="366"/>
            <ac:picMk id="5" creationId="{EE7E9D18-FA68-4B8C-AF98-C0E4C852F3F5}"/>
          </ac:picMkLst>
        </pc:picChg>
      </pc:sldChg>
      <pc:sldChg chg="addSp delSp modSp new add del mod modNotesTx">
        <pc:chgData name="Rana Alhalaseh" userId="77599387-2e60-4e13-a056-5c29cbf8c9b4" providerId="ADAL" clId="{7238FAD0-7168-4806-9E00-FD967C70889D}" dt="2023-02-02T13:32:44.080" v="5082" actId="20577"/>
        <pc:sldMkLst>
          <pc:docMk/>
          <pc:sldMk cId="1966144507" sldId="367"/>
        </pc:sldMkLst>
        <pc:spChg chg="mod">
          <ac:chgData name="Rana Alhalaseh" userId="77599387-2e60-4e13-a056-5c29cbf8c9b4" providerId="ADAL" clId="{7238FAD0-7168-4806-9E00-FD967C70889D}" dt="2023-01-25T12:16:29.174" v="2624" actId="20577"/>
          <ac:spMkLst>
            <pc:docMk/>
            <pc:sldMk cId="1966144507" sldId="367"/>
            <ac:spMk id="2" creationId="{6336B9AF-B5A4-4D05-BCED-0E30299D8339}"/>
          </ac:spMkLst>
        </pc:spChg>
        <pc:spChg chg="mod">
          <ac:chgData name="Rana Alhalaseh" userId="77599387-2e60-4e13-a056-5c29cbf8c9b4" providerId="ADAL" clId="{7238FAD0-7168-4806-9E00-FD967C70889D}" dt="2023-02-02T13:32:44.080" v="5082" actId="20577"/>
          <ac:spMkLst>
            <pc:docMk/>
            <pc:sldMk cId="1966144507" sldId="367"/>
            <ac:spMk id="3" creationId="{56821B42-5801-41B8-AAFD-A7B805412EE5}"/>
          </ac:spMkLst>
        </pc:spChg>
        <pc:spChg chg="add del mod">
          <ac:chgData name="Rana Alhalaseh" userId="77599387-2e60-4e13-a056-5c29cbf8c9b4" providerId="ADAL" clId="{7238FAD0-7168-4806-9E00-FD967C70889D}" dt="2023-01-25T13:25:58.132" v="3549"/>
          <ac:spMkLst>
            <pc:docMk/>
            <pc:sldMk cId="1966144507" sldId="367"/>
            <ac:spMk id="4" creationId="{4427EA6B-F993-4BFC-A5E7-CDD693114123}"/>
          </ac:spMkLst>
        </pc:spChg>
      </pc:sldChg>
      <pc:sldChg chg="addSp delSp modSp new del mod modShow modNotesTx">
        <pc:chgData name="Rana Alhalaseh" userId="77599387-2e60-4e13-a056-5c29cbf8c9b4" providerId="ADAL" clId="{7238FAD0-7168-4806-9E00-FD967C70889D}" dt="2023-02-02T15:01:52.081" v="5117" actId="2696"/>
        <pc:sldMkLst>
          <pc:docMk/>
          <pc:sldMk cId="4119528229" sldId="368"/>
        </pc:sldMkLst>
        <pc:spChg chg="mod">
          <ac:chgData name="Rana Alhalaseh" userId="77599387-2e60-4e13-a056-5c29cbf8c9b4" providerId="ADAL" clId="{7238FAD0-7168-4806-9E00-FD967C70889D}" dt="2023-01-25T12:17:39.839" v="2650" actId="20577"/>
          <ac:spMkLst>
            <pc:docMk/>
            <pc:sldMk cId="4119528229" sldId="368"/>
            <ac:spMk id="2" creationId="{CBD8BB7D-8291-4706-8F4D-518833F2F9DB}"/>
          </ac:spMkLst>
        </pc:spChg>
        <pc:spChg chg="del">
          <ac:chgData name="Rana Alhalaseh" userId="77599387-2e60-4e13-a056-5c29cbf8c9b4" providerId="ADAL" clId="{7238FAD0-7168-4806-9E00-FD967C70889D}" dt="2023-01-25T12:17:43.152" v="2651" actId="478"/>
          <ac:spMkLst>
            <pc:docMk/>
            <pc:sldMk cId="4119528229" sldId="368"/>
            <ac:spMk id="3" creationId="{D64D1BE8-56E7-4B85-B0EE-3C19F622593B}"/>
          </ac:spMkLst>
        </pc:spChg>
        <pc:spChg chg="add mod">
          <ac:chgData name="Rana Alhalaseh" userId="77599387-2e60-4e13-a056-5c29cbf8c9b4" providerId="ADAL" clId="{7238FAD0-7168-4806-9E00-FD967C70889D}" dt="2023-01-25T12:31:42.524" v="2888" actId="1076"/>
          <ac:spMkLst>
            <pc:docMk/>
            <pc:sldMk cId="4119528229" sldId="368"/>
            <ac:spMk id="6" creationId="{D23119B9-2F59-47F3-9DBA-F425A28DFD04}"/>
          </ac:spMkLst>
        </pc:spChg>
        <pc:spChg chg="add mod">
          <ac:chgData name="Rana Alhalaseh" userId="77599387-2e60-4e13-a056-5c29cbf8c9b4" providerId="ADAL" clId="{7238FAD0-7168-4806-9E00-FD967C70889D}" dt="2023-01-25T12:25:12.795" v="2885" actId="1076"/>
          <ac:spMkLst>
            <pc:docMk/>
            <pc:sldMk cId="4119528229" sldId="368"/>
            <ac:spMk id="7" creationId="{C91D2A0F-870F-4960-B094-F51AAA767890}"/>
          </ac:spMkLst>
        </pc:spChg>
        <pc:spChg chg="del mod topLvl">
          <ac:chgData name="Rana Alhalaseh" userId="77599387-2e60-4e13-a056-5c29cbf8c9b4" providerId="ADAL" clId="{7238FAD0-7168-4806-9E00-FD967C70889D}" dt="2023-01-25T12:28:14.119" v="2887" actId="478"/>
          <ac:spMkLst>
            <pc:docMk/>
            <pc:sldMk cId="4119528229" sldId="368"/>
            <ac:spMk id="10" creationId="{4AF32616-92A0-408F-92B6-B3747C15D61C}"/>
          </ac:spMkLst>
        </pc:spChg>
        <pc:spChg chg="add mod">
          <ac:chgData name="Rana Alhalaseh" userId="77599387-2e60-4e13-a056-5c29cbf8c9b4" providerId="ADAL" clId="{7238FAD0-7168-4806-9E00-FD967C70889D}" dt="2023-01-25T12:32:03.229" v="2909" actId="20577"/>
          <ac:spMkLst>
            <pc:docMk/>
            <pc:sldMk cId="4119528229" sldId="368"/>
            <ac:spMk id="11" creationId="{71534E2C-409A-415B-8458-8938BCFBA777}"/>
          </ac:spMkLst>
        </pc:spChg>
        <pc:grpChg chg="add del mod">
          <ac:chgData name="Rana Alhalaseh" userId="77599387-2e60-4e13-a056-5c29cbf8c9b4" providerId="ADAL" clId="{7238FAD0-7168-4806-9E00-FD967C70889D}" dt="2023-01-25T12:28:08.090" v="2886" actId="165"/>
          <ac:grpSpMkLst>
            <pc:docMk/>
            <pc:sldMk cId="4119528229" sldId="368"/>
            <ac:grpSpMk id="8" creationId="{1578E0C5-47A3-43F6-A2BC-DEA870CEB1E2}"/>
          </ac:grpSpMkLst>
        </pc:grpChg>
        <pc:picChg chg="add mod">
          <ac:chgData name="Rana Alhalaseh" userId="77599387-2e60-4e13-a056-5c29cbf8c9b4" providerId="ADAL" clId="{7238FAD0-7168-4806-9E00-FD967C70889D}" dt="2023-01-25T12:24:40.163" v="2881" actId="1076"/>
          <ac:picMkLst>
            <pc:docMk/>
            <pc:sldMk cId="4119528229" sldId="368"/>
            <ac:picMk id="5" creationId="{0A3E9B01-3CA6-4717-B087-43385CDD95A5}"/>
          </ac:picMkLst>
        </pc:picChg>
        <pc:picChg chg="mod topLvl">
          <ac:chgData name="Rana Alhalaseh" userId="77599387-2e60-4e13-a056-5c29cbf8c9b4" providerId="ADAL" clId="{7238FAD0-7168-4806-9E00-FD967C70889D}" dt="2023-01-25T12:31:48.722" v="2901" actId="1036"/>
          <ac:picMkLst>
            <pc:docMk/>
            <pc:sldMk cId="4119528229" sldId="368"/>
            <ac:picMk id="9" creationId="{305F0C3F-5EEF-4168-8136-579B5C14B938}"/>
          </ac:picMkLst>
        </pc:picChg>
      </pc:sldChg>
      <pc:sldChg chg="addSp delSp modSp new del mod">
        <pc:chgData name="Rana Alhalaseh" userId="77599387-2e60-4e13-a056-5c29cbf8c9b4" providerId="ADAL" clId="{7238FAD0-7168-4806-9E00-FD967C70889D}" dt="2023-01-25T13:43:53.532" v="3779" actId="2696"/>
        <pc:sldMkLst>
          <pc:docMk/>
          <pc:sldMk cId="261096188" sldId="369"/>
        </pc:sldMkLst>
        <pc:spChg chg="add del mod">
          <ac:chgData name="Rana Alhalaseh" userId="77599387-2e60-4e13-a056-5c29cbf8c9b4" providerId="ADAL" clId="{7238FAD0-7168-4806-9E00-FD967C70889D}" dt="2023-01-25T13:22:30.143" v="3453"/>
          <ac:spMkLst>
            <pc:docMk/>
            <pc:sldMk cId="261096188" sldId="369"/>
            <ac:spMk id="3" creationId="{8A41EE39-4BB1-471D-A6F0-3AFAD2C9A04E}"/>
          </ac:spMkLst>
        </pc:spChg>
        <pc:spChg chg="add del mod">
          <ac:chgData name="Rana Alhalaseh" userId="77599387-2e60-4e13-a056-5c29cbf8c9b4" providerId="ADAL" clId="{7238FAD0-7168-4806-9E00-FD967C70889D}" dt="2023-01-25T13:16:21.907" v="3449"/>
          <ac:spMkLst>
            <pc:docMk/>
            <pc:sldMk cId="261096188" sldId="369"/>
            <ac:spMk id="4" creationId="{2FAC6223-C16D-41A3-A849-B7A953746651}"/>
          </ac:spMkLst>
        </pc:spChg>
        <pc:spChg chg="add del mod">
          <ac:chgData name="Rana Alhalaseh" userId="77599387-2e60-4e13-a056-5c29cbf8c9b4" providerId="ADAL" clId="{7238FAD0-7168-4806-9E00-FD967C70889D}" dt="2023-01-25T13:22:20.023" v="3451"/>
          <ac:spMkLst>
            <pc:docMk/>
            <pc:sldMk cId="261096188" sldId="369"/>
            <ac:spMk id="5" creationId="{0E053C87-44D7-459C-9F14-14110696DAC7}"/>
          </ac:spMkLst>
        </pc:spChg>
      </pc:sldChg>
      <pc:sldChg chg="new del">
        <pc:chgData name="Rana Alhalaseh" userId="77599387-2e60-4e13-a056-5c29cbf8c9b4" providerId="ADAL" clId="{7238FAD0-7168-4806-9E00-FD967C70889D}" dt="2023-01-25T12:24:25.997" v="2877" actId="47"/>
        <pc:sldMkLst>
          <pc:docMk/>
          <pc:sldMk cId="2751797748" sldId="369"/>
        </pc:sldMkLst>
      </pc:sldChg>
      <pc:sldChg chg="modSp add mod">
        <pc:chgData name="Rana Alhalaseh" userId="77599387-2e60-4e13-a056-5c29cbf8c9b4" providerId="ADAL" clId="{7238FAD0-7168-4806-9E00-FD967C70889D}" dt="2023-02-03T09:07:46.642" v="5505" actId="20577"/>
        <pc:sldMkLst>
          <pc:docMk/>
          <pc:sldMk cId="567982678" sldId="370"/>
        </pc:sldMkLst>
        <pc:spChg chg="mod">
          <ac:chgData name="Rana Alhalaseh" userId="77599387-2e60-4e13-a056-5c29cbf8c9b4" providerId="ADAL" clId="{7238FAD0-7168-4806-9E00-FD967C70889D}" dt="2023-02-03T09:07:46.642" v="5505" actId="20577"/>
          <ac:spMkLst>
            <pc:docMk/>
            <pc:sldMk cId="567982678" sldId="370"/>
            <ac:spMk id="3" creationId="{56821B42-5801-41B8-AAFD-A7B805412EE5}"/>
          </ac:spMkLst>
        </pc:spChg>
      </pc:sldChg>
      <pc:sldMasterChg chg="modSp mod">
        <pc:chgData name="Rana Alhalaseh" userId="77599387-2e60-4e13-a056-5c29cbf8c9b4" providerId="ADAL" clId="{7238FAD0-7168-4806-9E00-FD967C70889D}" dt="2023-02-02T10:26:41.561" v="5074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7238FAD0-7168-4806-9E00-FD967C70889D}" dt="2023-02-02T10:26:41.561" v="5074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Rana Alhalaseh" userId="77599387-2e60-4e13-a056-5c29cbf8c9b4" providerId="ADAL" clId="{7238FAD0-7168-4806-9E00-FD967C70889D}" dt="2023-01-25T08:29:51.089" v="598" actId="13926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4871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9058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2108494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74698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TSG SA Meeting #SP-99 </a:t>
            </a: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21 – 24 March 2023, Rotterdam, Netherlands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=""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S6-230</a:t>
            </a:r>
            <a:r>
              <a:rPr lang="en-US" altLang="zh-CN" sz="1200" b="1" dirty="0" smtClean="0"/>
              <a:t>308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1" r:id="rId1"/>
    <p:sldLayoutId id="2147485162" r:id="rId2"/>
    <p:sldLayoutId id="21474851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33" y="1901737"/>
            <a:ext cx="9656186" cy="2335789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Support SEAL LMS with multi-accesses by including Non-seamless WLAN offload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984107" y="4877637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CATT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423" y="591709"/>
            <a:ext cx="10515600" cy="1104917"/>
          </a:xfrm>
        </p:spPr>
        <p:txBody>
          <a:bodyPr/>
          <a:lstStyle/>
          <a:p>
            <a:r>
              <a:rPr lang="en-US" altLang="en-US" sz="3200" b="1" dirty="0" smtClean="0"/>
              <a:t>Backgrounds:</a:t>
            </a:r>
            <a:endParaRPr lang="en-US" altLang="en-US" sz="3200" b="1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332702F-6859-42DE-BC6E-17AF60728CF1}"/>
              </a:ext>
            </a:extLst>
          </p:cNvPr>
          <p:cNvSpPr/>
          <p:nvPr/>
        </p:nvSpPr>
        <p:spPr>
          <a:xfrm>
            <a:off x="381000" y="1779890"/>
            <a:ext cx="11153052" cy="4413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 smtClean="0"/>
              <a:t>In the </a:t>
            </a:r>
            <a:r>
              <a:rPr lang="en-US" altLang="zh-CN" sz="1600" dirty="0"/>
              <a:t>SEAL </a:t>
            </a:r>
            <a:r>
              <a:rPr lang="en-US" altLang="zh-CN" sz="1600" dirty="0" smtClean="0"/>
              <a:t>Location Management </a:t>
            </a:r>
            <a:r>
              <a:rPr lang="en-US" altLang="zh-CN" sz="1600" dirty="0"/>
              <a:t>architecture </a:t>
            </a:r>
            <a:r>
              <a:rPr lang="en-US" altLang="zh-CN" sz="1600" dirty="0" smtClean="0"/>
              <a:t>( please refer to TS </a:t>
            </a:r>
            <a:r>
              <a:rPr lang="en-US" altLang="zh-CN" sz="1600" dirty="0"/>
              <a:t>23.434 </a:t>
            </a:r>
            <a:r>
              <a:rPr lang="en-US" altLang="zh-CN" sz="1600" dirty="0" smtClean="0"/>
              <a:t>V18.3.0), the UE location information could be obtained 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over 3GPP access (e.g. NR and LTE) </a:t>
            </a:r>
            <a:r>
              <a:rPr lang="en-US" altLang="zh-CN" sz="1600" dirty="0" smtClean="0"/>
              <a:t>based on the SEAL LM architecture </a:t>
            </a:r>
            <a:r>
              <a:rPr lang="en-GB" altLang="zh-CN" sz="1600" dirty="0"/>
              <a:t>as defined </a:t>
            </a:r>
            <a:r>
              <a:rPr lang="en-US" altLang="zh-CN" sz="1600" dirty="0" smtClean="0"/>
              <a:t>in clause 9 of TS 23.434.</a:t>
            </a:r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 smtClean="0"/>
              <a:t>During the work of 5G FLS, it is agreed to use more </a:t>
            </a:r>
            <a:r>
              <a:rPr lang="en-GB" altLang="zh-CN" sz="1600" dirty="0" smtClean="0">
                <a:solidFill>
                  <a:srgbClr val="FF0000"/>
                </a:solidFill>
              </a:rPr>
              <a:t>accesses </a:t>
            </a:r>
            <a:r>
              <a:rPr lang="en-GB" altLang="zh-CN" sz="1600" dirty="0" smtClean="0"/>
              <a:t>to </a:t>
            </a:r>
            <a:r>
              <a:rPr lang="en-GB" altLang="zh-CN" sz="1600" dirty="0"/>
              <a:t>get UE location </a:t>
            </a:r>
            <a:r>
              <a:rPr lang="en-GB" altLang="zh-CN" sz="1600" dirty="0" smtClean="0"/>
              <a:t>information from more sources to </a:t>
            </a:r>
            <a:r>
              <a:rPr lang="en-GB" altLang="zh-CN" sz="1600" dirty="0"/>
              <a:t>further improve the LCS </a:t>
            </a:r>
            <a:r>
              <a:rPr lang="en-GB" altLang="zh-CN" sz="1600" dirty="0" err="1"/>
              <a:t>QoS</a:t>
            </a:r>
            <a:r>
              <a:rPr lang="en-GB" altLang="zh-CN" sz="1600" dirty="0"/>
              <a:t>(e.g. accuracy, latency</a:t>
            </a:r>
            <a:r>
              <a:rPr lang="en-GB" altLang="zh-CN" sz="1600" dirty="0" smtClean="0"/>
              <a:t>).</a:t>
            </a:r>
            <a:endParaRPr lang="en-US" altLang="zh-CN" sz="1600" b="1" dirty="0" smtClean="0"/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US" altLang="zh-CN" sz="1600" b="1" dirty="0" smtClean="0"/>
              <a:t>CR#0173 </a:t>
            </a:r>
            <a:r>
              <a:rPr lang="en-US" altLang="zh-CN" sz="1600" b="1" dirty="0"/>
              <a:t>(S6-230973</a:t>
            </a:r>
            <a:r>
              <a:rPr lang="en-US" altLang="zh-CN" sz="1600" b="1" dirty="0" smtClean="0"/>
              <a:t>) </a:t>
            </a:r>
            <a:r>
              <a:rPr lang="en-US" altLang="zh-CN" sz="1600" dirty="0" smtClean="0"/>
              <a:t>suggests that  the UE </a:t>
            </a:r>
            <a:r>
              <a:rPr lang="en-US" altLang="zh-CN" sz="1600" dirty="0"/>
              <a:t>location information </a:t>
            </a:r>
            <a:r>
              <a:rPr lang="en-US" altLang="zh-CN" sz="1600" dirty="0" smtClean="0"/>
              <a:t>can be obtained over </a:t>
            </a:r>
            <a:r>
              <a:rPr lang="en-US" altLang="zh-CN" sz="1600" dirty="0" smtClean="0">
                <a:solidFill>
                  <a:srgbClr val="FF0000"/>
                </a:solidFill>
              </a:rPr>
              <a:t>non-3GPP access </a:t>
            </a:r>
            <a:r>
              <a:rPr lang="en-GB" altLang="zh-CN" sz="1600" dirty="0" smtClean="0">
                <a:solidFill>
                  <a:srgbClr val="FF0000"/>
                </a:solidFill>
              </a:rPr>
              <a:t>connecting to the EPC or 5GC </a:t>
            </a:r>
            <a:r>
              <a:rPr lang="en-GB" altLang="zh-CN" sz="1600" dirty="0" smtClean="0"/>
              <a:t>as described in TS 23.402 and TS 23.501.</a:t>
            </a:r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US" altLang="zh-CN" sz="1600" dirty="0" smtClean="0"/>
              <a:t>Using the </a:t>
            </a:r>
            <a:r>
              <a:rPr lang="en-US" altLang="zh-CN" sz="1600" dirty="0" smtClean="0">
                <a:solidFill>
                  <a:srgbClr val="FF0000"/>
                </a:solidFill>
              </a:rPr>
              <a:t>non-3GPP </a:t>
            </a:r>
            <a:r>
              <a:rPr lang="en-US" altLang="zh-CN" sz="1600" dirty="0">
                <a:solidFill>
                  <a:srgbClr val="FF0000"/>
                </a:solidFill>
              </a:rPr>
              <a:t>access </a:t>
            </a:r>
            <a:r>
              <a:rPr lang="en-US" altLang="zh-CN" sz="1600" dirty="0" smtClean="0">
                <a:solidFill>
                  <a:srgbClr val="FF0000"/>
                </a:solidFill>
              </a:rPr>
              <a:t>without </a:t>
            </a:r>
            <a:r>
              <a:rPr lang="en-GB" altLang="zh-CN" sz="1600" dirty="0">
                <a:solidFill>
                  <a:srgbClr val="FF0000"/>
                </a:solidFill>
              </a:rPr>
              <a:t>traversing the EPC or 5GC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is </a:t>
            </a:r>
            <a:r>
              <a:rPr lang="en-GB" altLang="zh-CN" sz="1600" dirty="0"/>
              <a:t>also </a:t>
            </a:r>
            <a:r>
              <a:rPr lang="en-GB" altLang="zh-CN" sz="1600" dirty="0" smtClean="0"/>
              <a:t>a good option to </a:t>
            </a:r>
            <a:r>
              <a:rPr lang="en-GB" altLang="zh-CN" sz="1600" dirty="0"/>
              <a:t>get the UE location </a:t>
            </a:r>
            <a:r>
              <a:rPr lang="en-GB" altLang="zh-CN" sz="1600" dirty="0" smtClean="0"/>
              <a:t>information. However, it is not included by the CR#0173. </a:t>
            </a:r>
            <a:r>
              <a:rPr lang="en-GB" altLang="zh-CN" sz="1600" b="1" dirty="0" smtClean="0">
                <a:solidFill>
                  <a:srgbClr val="FF0000"/>
                </a:solidFill>
              </a:rPr>
              <a:t>The omission is NOT acceptable for CATT</a:t>
            </a:r>
            <a:r>
              <a:rPr lang="en-GB" altLang="zh-CN" sz="1600" b="1" dirty="0">
                <a:solidFill>
                  <a:srgbClr val="FF0000"/>
                </a:solidFill>
              </a:rPr>
              <a:t>. Thus CATT object </a:t>
            </a:r>
            <a:r>
              <a:rPr lang="en-GB" altLang="zh-CN" sz="1600" b="1" dirty="0" smtClean="0">
                <a:solidFill>
                  <a:srgbClr val="FF0000"/>
                </a:solidFill>
              </a:rPr>
              <a:t>the </a:t>
            </a:r>
            <a:r>
              <a:rPr lang="en-US" altLang="zh-CN" sz="1600" b="1" dirty="0">
                <a:solidFill>
                  <a:srgbClr val="FF0000"/>
                </a:solidFill>
              </a:rPr>
              <a:t>CR#0173 (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S6-230973) </a:t>
            </a:r>
            <a:r>
              <a:rPr lang="en-GB" altLang="zh-CN" sz="1600" b="1" dirty="0" smtClean="0">
                <a:solidFill>
                  <a:srgbClr val="FF0000"/>
                </a:solidFill>
              </a:rPr>
              <a:t>as </a:t>
            </a:r>
            <a:r>
              <a:rPr lang="en-GB" altLang="zh-CN" sz="1600" b="1" dirty="0">
                <a:solidFill>
                  <a:srgbClr val="FF0000"/>
                </a:solidFill>
              </a:rPr>
              <a:t>is.</a:t>
            </a:r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US" altLang="zh-CN" sz="1600" dirty="0" smtClean="0"/>
              <a:t>Note: </a:t>
            </a:r>
            <a:r>
              <a:rPr lang="en-GB" altLang="zh-CN" sz="1600" dirty="0" smtClean="0"/>
              <a:t>“</a:t>
            </a:r>
            <a:r>
              <a:rPr lang="en-GB" altLang="zh-CN" sz="1600" dirty="0" smtClean="0">
                <a:solidFill>
                  <a:srgbClr val="FF0000"/>
                </a:solidFill>
              </a:rPr>
              <a:t>Non-seamless </a:t>
            </a:r>
            <a:r>
              <a:rPr lang="en-GB" altLang="zh-CN" sz="1600" dirty="0">
                <a:solidFill>
                  <a:srgbClr val="FF0000"/>
                </a:solidFill>
              </a:rPr>
              <a:t>WLAN </a:t>
            </a:r>
            <a:r>
              <a:rPr lang="en-GB" altLang="zh-CN" sz="1600" dirty="0" smtClean="0">
                <a:solidFill>
                  <a:srgbClr val="FF0000"/>
                </a:solidFill>
              </a:rPr>
              <a:t>offload</a:t>
            </a:r>
            <a:r>
              <a:rPr lang="en-GB" altLang="zh-CN" sz="1600" dirty="0" smtClean="0"/>
              <a:t>”</a:t>
            </a:r>
            <a:r>
              <a:rPr lang="en-GB" altLang="zh-CN" sz="1600" b="1" dirty="0" smtClean="0"/>
              <a:t> </a:t>
            </a:r>
            <a:r>
              <a:rPr lang="en-GB" altLang="zh-CN" sz="1600" dirty="0" smtClean="0"/>
              <a:t>as </a:t>
            </a:r>
            <a:r>
              <a:rPr lang="en-GB" altLang="zh-CN" sz="1600" dirty="0"/>
              <a:t>defined in clause 5.42 of TS 23.501 and clause 4.1.5 of TS </a:t>
            </a:r>
            <a:r>
              <a:rPr lang="en-GB" altLang="zh-CN" sz="1600" dirty="0" smtClean="0"/>
              <a:t>23.402 is one kind of </a:t>
            </a:r>
            <a:r>
              <a:rPr lang="en-US" altLang="zh-CN" sz="1600" dirty="0" smtClean="0"/>
              <a:t>“non-3GPP </a:t>
            </a:r>
            <a:r>
              <a:rPr lang="en-US" altLang="zh-CN" sz="1600" dirty="0"/>
              <a:t>access </a:t>
            </a:r>
            <a:r>
              <a:rPr lang="en-US" altLang="zh-CN" sz="1600" dirty="0" smtClean="0"/>
              <a:t>without </a:t>
            </a:r>
            <a:r>
              <a:rPr lang="en-GB" altLang="zh-CN" sz="1600" dirty="0"/>
              <a:t>traversing the EPC or </a:t>
            </a:r>
            <a:r>
              <a:rPr lang="en-GB" altLang="zh-CN" sz="1600" dirty="0" smtClean="0"/>
              <a:t>5GC”.</a:t>
            </a:r>
          </a:p>
        </p:txBody>
      </p:sp>
    </p:spTree>
    <p:extLst>
      <p:ext uri="{BB962C8B-B14F-4D97-AF65-F5344CB8AC3E}">
        <p14:creationId xmlns:p14="http://schemas.microsoft.com/office/powerpoint/2010/main" val="19184614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792" y="488790"/>
            <a:ext cx="10515600" cy="1104917"/>
          </a:xfrm>
        </p:spPr>
        <p:txBody>
          <a:bodyPr/>
          <a:lstStyle/>
          <a:p>
            <a:r>
              <a:rPr lang="en-US" altLang="en-US" sz="3200" b="1" dirty="0" smtClean="0"/>
              <a:t>Includes the  </a:t>
            </a:r>
            <a:r>
              <a:rPr lang="en-US" altLang="en-US" sz="3200" b="1" dirty="0"/>
              <a:t>“</a:t>
            </a:r>
            <a:r>
              <a:rPr lang="en-US" altLang="zh-CN" sz="3200" b="1" dirty="0"/>
              <a:t>Non-seamless WLAN offload</a:t>
            </a:r>
            <a:r>
              <a:rPr lang="en-GB" altLang="zh-CN" sz="3200" b="1" dirty="0"/>
              <a:t>”</a:t>
            </a:r>
            <a:r>
              <a:rPr lang="en-US" altLang="en-US" sz="3200" b="1" dirty="0"/>
              <a:t> </a:t>
            </a:r>
            <a:r>
              <a:rPr lang="en-US" altLang="en-US" sz="3200" b="1" dirty="0" smtClean="0"/>
              <a:t>into </a:t>
            </a:r>
            <a:r>
              <a:rPr lang="en-US" altLang="en-US" sz="3200" b="1" dirty="0"/>
              <a:t>TS 23.434</a:t>
            </a:r>
            <a:endParaRPr lang="en-GB" altLang="en-US" sz="3200" b="1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332702F-6859-42DE-BC6E-17AF60728CF1}"/>
              </a:ext>
            </a:extLst>
          </p:cNvPr>
          <p:cNvSpPr/>
          <p:nvPr/>
        </p:nvSpPr>
        <p:spPr>
          <a:xfrm>
            <a:off x="261453" y="1704621"/>
            <a:ext cx="11215255" cy="1026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600" b="1" dirty="0"/>
              <a:t>I</a:t>
            </a:r>
            <a:r>
              <a:rPr lang="en-GB" altLang="zh-CN" sz="1600" b="1" dirty="0" smtClean="0"/>
              <a:t>n order to fulfil and improve the </a:t>
            </a:r>
            <a:r>
              <a:rPr lang="en-GB" altLang="zh-CN" sz="1600" b="1" dirty="0"/>
              <a:t>LCS </a:t>
            </a:r>
            <a:r>
              <a:rPr lang="en-GB" altLang="zh-CN" sz="1600" b="1" dirty="0" err="1"/>
              <a:t>QoS</a:t>
            </a:r>
            <a:r>
              <a:rPr lang="en-GB" altLang="zh-CN" sz="1600" b="1" dirty="0"/>
              <a:t> </a:t>
            </a:r>
            <a:r>
              <a:rPr lang="en-GB" altLang="zh-CN" sz="1600" b="1" dirty="0" smtClean="0"/>
              <a:t>for the 5GFLS WI, the </a:t>
            </a:r>
            <a:r>
              <a:rPr lang="en-GB" altLang="zh-CN" sz="1600" b="1" dirty="0"/>
              <a:t>“Non-seamless WLAN offload” </a:t>
            </a:r>
            <a:r>
              <a:rPr lang="en-GB" altLang="zh-CN" sz="1600" b="1" dirty="0" smtClean="0"/>
              <a:t>(e.g. as defined in </a:t>
            </a:r>
            <a:r>
              <a:rPr lang="en-GB" altLang="zh-CN" sz="1600" b="1" dirty="0"/>
              <a:t>clause </a:t>
            </a:r>
            <a:r>
              <a:rPr lang="en-GB" altLang="zh-CN" sz="1600" b="1" dirty="0" smtClean="0"/>
              <a:t>5.42 of TS23.501 and </a:t>
            </a:r>
            <a:r>
              <a:rPr lang="en-US" altLang="zh-CN" sz="1600" b="1" dirty="0"/>
              <a:t>clause 4.1.5 of TS 23.402 </a:t>
            </a:r>
            <a:r>
              <a:rPr lang="en-GB" altLang="zh-CN" sz="1600" b="1" dirty="0" smtClean="0"/>
              <a:t>) is proposed for the SEAL </a:t>
            </a:r>
            <a:r>
              <a:rPr lang="en-GB" altLang="zh-CN" sz="1600" b="1" dirty="0"/>
              <a:t>Location </a:t>
            </a:r>
            <a:r>
              <a:rPr lang="en-GB" altLang="zh-CN" sz="1600" b="1" dirty="0" smtClean="0"/>
              <a:t>Management </a:t>
            </a:r>
            <a:r>
              <a:rPr lang="en-US" altLang="zh-CN" sz="1600" b="1" dirty="0"/>
              <a:t>architecture</a:t>
            </a:r>
            <a:r>
              <a:rPr lang="en-GB" altLang="zh-CN" sz="1600" b="1" dirty="0" smtClean="0"/>
              <a:t> of TS 23.434(</a:t>
            </a:r>
            <a:r>
              <a:rPr lang="en-US" altLang="zh-CN" sz="1600" b="1" dirty="0" smtClean="0"/>
              <a:t>as described in Figure 3</a:t>
            </a:r>
            <a:r>
              <a:rPr lang="en-US" altLang="zh-CN" sz="1600" b="1" dirty="0"/>
              <a:t>)</a:t>
            </a:r>
            <a:r>
              <a:rPr lang="en-US" altLang="zh-CN" sz="1600" b="1" dirty="0" smtClean="0"/>
              <a:t>. </a:t>
            </a:r>
            <a:endParaRPr lang="en-GB" altLang="zh-CN" sz="1600" b="1" dirty="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4024" y="5488353"/>
            <a:ext cx="331866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 smtClean="0"/>
              <a:t>Figure1</a:t>
            </a:r>
            <a:r>
              <a:rPr lang="en-US" altLang="zh-CN" sz="1050" dirty="0"/>
              <a:t>-</a:t>
            </a:r>
            <a:r>
              <a:rPr lang="en-US" altLang="zh-CN" sz="1050" dirty="0" smtClean="0"/>
              <a:t>UE </a:t>
            </a:r>
            <a:r>
              <a:rPr lang="en-US" altLang="zh-CN" sz="1050" dirty="0"/>
              <a:t>location information </a:t>
            </a:r>
            <a:r>
              <a:rPr lang="en-US" altLang="zh-CN" sz="1050" dirty="0" smtClean="0"/>
              <a:t>is obtained </a:t>
            </a:r>
            <a:r>
              <a:rPr lang="en-US" altLang="zh-CN" sz="1050" dirty="0"/>
              <a:t>over </a:t>
            </a:r>
            <a:r>
              <a:rPr lang="en-US" altLang="zh-CN" sz="1050" dirty="0">
                <a:solidFill>
                  <a:srgbClr val="FF0000"/>
                </a:solidFill>
              </a:rPr>
              <a:t>3GPP </a:t>
            </a:r>
            <a:r>
              <a:rPr lang="en-US" altLang="zh-CN" sz="1050" dirty="0" smtClean="0"/>
              <a:t>access</a:t>
            </a:r>
            <a:r>
              <a:rPr lang="en-US" altLang="zh-CN" sz="1050" dirty="0"/>
              <a:t> </a:t>
            </a:r>
            <a:r>
              <a:rPr lang="en-US" altLang="zh-CN" sz="1050" dirty="0" smtClean="0"/>
              <a:t>(e.g. NR,LTE) as described in TS 23.434</a:t>
            </a:r>
            <a:endParaRPr lang="zh-CN" altLang="en-US" sz="1050" dirty="0"/>
          </a:p>
        </p:txBody>
      </p:sp>
      <p:sp>
        <p:nvSpPr>
          <p:cNvPr id="9" name="矩形 8"/>
          <p:cNvSpPr/>
          <p:nvPr/>
        </p:nvSpPr>
        <p:spPr>
          <a:xfrm>
            <a:off x="4262746" y="5461057"/>
            <a:ext cx="37075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 smtClean="0"/>
              <a:t>Figure2</a:t>
            </a:r>
            <a:r>
              <a:rPr lang="en-US" altLang="zh-CN" sz="1050" dirty="0" smtClean="0"/>
              <a:t>-UE </a:t>
            </a:r>
            <a:r>
              <a:rPr lang="en-US" altLang="zh-CN" sz="1050" dirty="0"/>
              <a:t>location information </a:t>
            </a:r>
            <a:r>
              <a:rPr lang="en-US" altLang="zh-CN" sz="1050" dirty="0" smtClean="0"/>
              <a:t>is obtained </a:t>
            </a:r>
            <a:r>
              <a:rPr lang="en-US" altLang="zh-CN" sz="1050" dirty="0"/>
              <a:t>over </a:t>
            </a:r>
            <a:r>
              <a:rPr lang="en-US" altLang="zh-CN" sz="1050" dirty="0" smtClean="0"/>
              <a:t>accesses including the </a:t>
            </a:r>
            <a:r>
              <a:rPr lang="en-US" altLang="zh-CN" sz="1050" dirty="0" smtClean="0">
                <a:solidFill>
                  <a:srgbClr val="FF0000"/>
                </a:solidFill>
              </a:rPr>
              <a:t>non-3GPP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access </a:t>
            </a:r>
            <a:r>
              <a:rPr lang="en-US" altLang="zh-CN" sz="1050" dirty="0" smtClean="0">
                <a:solidFill>
                  <a:srgbClr val="FF0000"/>
                </a:solidFill>
              </a:rPr>
              <a:t>traversing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the EPC or </a:t>
            </a:r>
            <a:r>
              <a:rPr lang="en-US" altLang="zh-CN" sz="1050" dirty="0" smtClean="0"/>
              <a:t>5GC, which suggested </a:t>
            </a:r>
            <a:r>
              <a:rPr lang="en-US" altLang="zh-CN" sz="1050" dirty="0"/>
              <a:t>by CR#0173 (S6-230973) </a:t>
            </a:r>
            <a:endParaRPr lang="zh-CN" altLang="en-US" sz="1050" dirty="0"/>
          </a:p>
        </p:txBody>
      </p:sp>
      <p:sp>
        <p:nvSpPr>
          <p:cNvPr id="10" name="矩形 9"/>
          <p:cNvSpPr/>
          <p:nvPr/>
        </p:nvSpPr>
        <p:spPr>
          <a:xfrm>
            <a:off x="8366078" y="5441342"/>
            <a:ext cx="328911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 smtClean="0"/>
              <a:t>Figure3</a:t>
            </a:r>
            <a:r>
              <a:rPr lang="en-US" altLang="zh-CN" sz="1050" dirty="0" smtClean="0"/>
              <a:t>-UE </a:t>
            </a:r>
            <a:r>
              <a:rPr lang="en-US" altLang="zh-CN" sz="1050" dirty="0"/>
              <a:t>location information </a:t>
            </a:r>
            <a:r>
              <a:rPr lang="en-US" altLang="zh-CN" sz="1050" dirty="0" smtClean="0"/>
              <a:t>is obtained </a:t>
            </a:r>
            <a:r>
              <a:rPr lang="en-US" altLang="zh-CN" sz="1050" dirty="0"/>
              <a:t>over </a:t>
            </a:r>
            <a:r>
              <a:rPr lang="en-US" altLang="zh-CN" sz="1050" dirty="0" smtClean="0"/>
              <a:t>accesses including the </a:t>
            </a:r>
            <a:r>
              <a:rPr lang="en-US" altLang="zh-CN" sz="1050" dirty="0" smtClean="0">
                <a:solidFill>
                  <a:srgbClr val="FF0000"/>
                </a:solidFill>
              </a:rPr>
              <a:t>non-3GPP</a:t>
            </a:r>
            <a:r>
              <a:rPr lang="en-US" altLang="zh-CN" sz="1050" dirty="0" smtClean="0"/>
              <a:t> access </a:t>
            </a:r>
            <a:r>
              <a:rPr lang="en-US" altLang="zh-CN" sz="1050" dirty="0" smtClean="0">
                <a:solidFill>
                  <a:srgbClr val="FF0000"/>
                </a:solidFill>
              </a:rPr>
              <a:t>without </a:t>
            </a:r>
            <a:r>
              <a:rPr lang="en-GB" altLang="zh-CN" sz="1050" dirty="0">
                <a:solidFill>
                  <a:srgbClr val="FF0000"/>
                </a:solidFill>
              </a:rPr>
              <a:t>traversing </a:t>
            </a:r>
            <a:r>
              <a:rPr lang="en-GB" altLang="zh-CN" sz="1050" dirty="0"/>
              <a:t>the EPC or </a:t>
            </a:r>
            <a:r>
              <a:rPr lang="en-GB" altLang="zh-CN" sz="1050" dirty="0" smtClean="0"/>
              <a:t>5GC</a:t>
            </a:r>
            <a:endParaRPr lang="zh-CN" altLang="en-US" sz="105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4060621" y="3128042"/>
            <a:ext cx="13855" cy="235272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077200" y="3114394"/>
            <a:ext cx="13855" cy="235272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00" y="3114395"/>
            <a:ext cx="3804693" cy="2157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1" y="3060700"/>
            <a:ext cx="3441700" cy="228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041" y="3128042"/>
            <a:ext cx="3381147" cy="2098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7145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964" y="571917"/>
            <a:ext cx="11145982" cy="1104917"/>
          </a:xfrm>
        </p:spPr>
        <p:txBody>
          <a:bodyPr/>
          <a:lstStyle/>
          <a:p>
            <a:r>
              <a:rPr lang="en-US" altLang="en-US" sz="3200" dirty="0" smtClean="0"/>
              <a:t>Benefit from introducing “</a:t>
            </a:r>
            <a:r>
              <a:rPr lang="en-US" altLang="zh-CN" sz="3200" dirty="0"/>
              <a:t>Non-seamless WLAN offload</a:t>
            </a:r>
            <a:r>
              <a:rPr lang="en-GB" altLang="zh-CN" sz="3200" dirty="0" smtClean="0"/>
              <a:t>”</a:t>
            </a:r>
            <a:r>
              <a:rPr lang="en-US" altLang="en-US" sz="3200" dirty="0" smtClean="0"/>
              <a:t> </a:t>
            </a:r>
            <a:endParaRPr lang="en-US" altLang="en-US" sz="3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332702F-6859-42DE-BC6E-17AF60728CF1}"/>
              </a:ext>
            </a:extLst>
          </p:cNvPr>
          <p:cNvSpPr/>
          <p:nvPr/>
        </p:nvSpPr>
        <p:spPr>
          <a:xfrm>
            <a:off x="381000" y="1901153"/>
            <a:ext cx="11153052" cy="3098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5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b="1" dirty="0" smtClean="0"/>
              <a:t>It is proposed to introduce the “</a:t>
            </a:r>
            <a:r>
              <a:rPr lang="en-US" altLang="zh-CN" b="1" dirty="0">
                <a:solidFill>
                  <a:srgbClr val="FF0000"/>
                </a:solidFill>
              </a:rPr>
              <a:t>Non-seamless WLAN offload</a:t>
            </a:r>
            <a:r>
              <a:rPr lang="en-GB" altLang="zh-CN" b="1" dirty="0" smtClean="0"/>
              <a:t>” in SEAL Location Management  </a:t>
            </a:r>
            <a:r>
              <a:rPr lang="en-US" altLang="zh-CN" b="1" dirty="0" smtClean="0"/>
              <a:t>architecture for the 5GFLS WI </a:t>
            </a:r>
            <a:r>
              <a:rPr lang="en-GB" altLang="zh-CN" b="1" dirty="0" smtClean="0"/>
              <a:t>into </a:t>
            </a:r>
            <a:r>
              <a:rPr lang="en-GB" altLang="zh-CN" b="1" dirty="0"/>
              <a:t>TS 23.434</a:t>
            </a:r>
            <a:r>
              <a:rPr lang="en-US" altLang="zh-CN" b="1" dirty="0" smtClean="0"/>
              <a:t>, because it can:</a:t>
            </a:r>
            <a:r>
              <a:rPr lang="en-GB" altLang="zh-CN" b="1" dirty="0" smtClean="0"/>
              <a:t> </a:t>
            </a:r>
            <a:endParaRPr lang="en-GB" altLang="zh-CN" sz="2000" b="1" dirty="0">
              <a:latin typeface="Times New Roman" panose="02020603050405020304" pitchFamily="18" charset="0"/>
            </a:endParaRPr>
          </a:p>
          <a:p>
            <a:pPr marL="742950" lvl="1" indent="-28575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Provide </a:t>
            </a:r>
            <a:r>
              <a:rPr lang="en-US" altLang="zh-CN" sz="1600" dirty="0" smtClean="0">
                <a:solidFill>
                  <a:srgbClr val="FF0000"/>
                </a:solidFill>
              </a:rPr>
              <a:t>additional IP </a:t>
            </a:r>
            <a:r>
              <a:rPr lang="en-US" altLang="zh-CN" sz="1600" dirty="0">
                <a:solidFill>
                  <a:srgbClr val="FF0000"/>
                </a:solidFill>
              </a:rPr>
              <a:t>path </a:t>
            </a:r>
            <a:r>
              <a:rPr lang="en-US" altLang="zh-CN" sz="1600" dirty="0"/>
              <a:t>for the UE </a:t>
            </a:r>
            <a:r>
              <a:rPr lang="en-US" altLang="zh-CN" sz="1600" dirty="0" smtClean="0"/>
              <a:t>to increase the network connection </a:t>
            </a:r>
            <a:r>
              <a:rPr lang="en-US" altLang="zh-CN" sz="1600" dirty="0" smtClean="0">
                <a:solidFill>
                  <a:srgbClr val="FF0000"/>
                </a:solidFill>
              </a:rPr>
              <a:t>reliability and </a:t>
            </a:r>
            <a:r>
              <a:rPr lang="en-US" altLang="zh-CN" sz="1600" dirty="0" smtClean="0">
                <a:solidFill>
                  <a:srgbClr val="FF0000"/>
                </a:solidFill>
              </a:rPr>
              <a:t>bandwidth</a:t>
            </a:r>
            <a:r>
              <a:rPr lang="en-US" altLang="zh-CN" sz="1600" dirty="0" smtClean="0"/>
              <a:t>. </a:t>
            </a:r>
            <a:endParaRPr lang="en-US" altLang="zh-CN" sz="1600" dirty="0"/>
          </a:p>
          <a:p>
            <a:pPr marL="742950" lvl="1" indent="-28575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Provide </a:t>
            </a:r>
            <a:r>
              <a:rPr lang="en-US" altLang="zh-CN" sz="1600" dirty="0">
                <a:solidFill>
                  <a:srgbClr val="FF0000"/>
                </a:solidFill>
              </a:rPr>
              <a:t>l</a:t>
            </a:r>
            <a:r>
              <a:rPr lang="en-US" altLang="zh-CN" sz="1600" dirty="0" smtClean="0">
                <a:solidFill>
                  <a:srgbClr val="FF0000"/>
                </a:solidFill>
              </a:rPr>
              <a:t>ow </a:t>
            </a:r>
            <a:r>
              <a:rPr lang="en-US" altLang="zh-CN" sz="1600" dirty="0">
                <a:solidFill>
                  <a:srgbClr val="FF0000"/>
                </a:solidFill>
              </a:rPr>
              <a:t>latency </a:t>
            </a:r>
            <a:r>
              <a:rPr lang="en-US" altLang="zh-CN" sz="1600" dirty="0" smtClean="0"/>
              <a:t>than </a:t>
            </a:r>
            <a:r>
              <a:rPr lang="en-US" altLang="zh-CN" sz="1600" dirty="0" smtClean="0"/>
              <a:t>that of using </a:t>
            </a:r>
            <a:r>
              <a:rPr lang="en-US" altLang="zh-CN" sz="1600" dirty="0" smtClean="0"/>
              <a:t>the </a:t>
            </a:r>
            <a:r>
              <a:rPr lang="en-US" altLang="zh-CN" sz="1600" dirty="0" smtClean="0"/>
              <a:t>non-3GPP access traversing 5GC.</a:t>
            </a:r>
            <a:endParaRPr lang="en-US" altLang="zh-CN" sz="1400" dirty="0"/>
          </a:p>
          <a:p>
            <a:pPr marL="742950" lvl="1" indent="-28575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Cost </a:t>
            </a:r>
            <a:r>
              <a:rPr lang="en-US" altLang="zh-CN" sz="1600" dirty="0" smtClean="0">
                <a:solidFill>
                  <a:srgbClr val="FF0000"/>
                </a:solidFill>
              </a:rPr>
              <a:t>less</a:t>
            </a:r>
            <a:r>
              <a:rPr lang="en-US" altLang="zh-CN" sz="1600" dirty="0" smtClean="0"/>
              <a:t> and </a:t>
            </a:r>
            <a:r>
              <a:rPr lang="en-US" altLang="zh-CN" sz="1600" dirty="0" smtClean="0"/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easier </a:t>
            </a:r>
            <a:r>
              <a:rPr lang="en-US" altLang="zh-CN" sz="1600" dirty="0" smtClean="0"/>
              <a:t>for</a:t>
            </a:r>
            <a:r>
              <a:rPr lang="en-US" altLang="zh-CN" sz="1600" dirty="0" smtClean="0"/>
              <a:t> deployment  for the </a:t>
            </a:r>
            <a:r>
              <a:rPr lang="en-US" altLang="zh-CN" sz="1600" dirty="0" smtClean="0"/>
              <a:t>customers/operators.</a:t>
            </a:r>
          </a:p>
          <a:p>
            <a:pPr marL="742950" lvl="1" indent="-28575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Extend the SEAL LMS </a:t>
            </a:r>
            <a:r>
              <a:rPr lang="en-US" altLang="zh-CN" sz="1600" dirty="0" smtClean="0">
                <a:solidFill>
                  <a:srgbClr val="FF0000"/>
                </a:solidFill>
              </a:rPr>
              <a:t>to those areas where only </a:t>
            </a:r>
            <a:r>
              <a:rPr lang="en-US" altLang="zh-CN" sz="1600" dirty="0" smtClean="0"/>
              <a:t>“Non-seamless </a:t>
            </a:r>
            <a:r>
              <a:rPr lang="en-US" altLang="zh-CN" sz="1600" dirty="0"/>
              <a:t>WLAN offload</a:t>
            </a:r>
            <a:r>
              <a:rPr lang="en-US" altLang="zh-CN" sz="1600" dirty="0" smtClean="0"/>
              <a:t>” is available. 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3858784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846" y="562021"/>
            <a:ext cx="10515600" cy="1104917"/>
          </a:xfrm>
        </p:spPr>
        <p:txBody>
          <a:bodyPr/>
          <a:lstStyle/>
          <a:p>
            <a:r>
              <a:rPr lang="en-US" altLang="en-US" dirty="0" smtClean="0"/>
              <a:t>Proposal:</a:t>
            </a:r>
            <a:endParaRPr lang="en-US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332702F-6859-42DE-BC6E-17AF60728CF1}"/>
              </a:ext>
            </a:extLst>
          </p:cNvPr>
          <p:cNvSpPr/>
          <p:nvPr/>
        </p:nvSpPr>
        <p:spPr>
          <a:xfrm>
            <a:off x="381000" y="1901153"/>
            <a:ext cx="10736446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2000" b="1" dirty="0">
                <a:latin typeface="Arial "/>
                <a:cs typeface="Times New Roman" panose="02020603050405020304" pitchFamily="18" charset="0"/>
              </a:rPr>
              <a:t> </a:t>
            </a:r>
            <a:r>
              <a:rPr lang="en-US" altLang="zh-CN" b="1" dirty="0"/>
              <a:t>Considering the above analyses, it is proposed to SA to discuss and agree:</a:t>
            </a:r>
            <a:endParaRPr lang="en-GB" altLang="zh-CN" b="1" dirty="0"/>
          </a:p>
          <a:p>
            <a:pPr marL="685800" lvl="1" indent="-228600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/>
              <a:t>I</a:t>
            </a:r>
            <a:r>
              <a:rPr lang="en-GB" altLang="zh-CN" sz="1600" dirty="0" smtClean="0"/>
              <a:t>ntroduce the “</a:t>
            </a:r>
            <a:r>
              <a:rPr lang="en-US" altLang="zh-CN" sz="1600" dirty="0">
                <a:solidFill>
                  <a:srgbClr val="FF0000"/>
                </a:solidFill>
              </a:rPr>
              <a:t>Non-seamless WLAN offload</a:t>
            </a:r>
            <a:r>
              <a:rPr lang="en-GB" altLang="zh-CN" sz="1600" dirty="0" smtClean="0"/>
              <a:t>” between the LMC of UE and the SEAL </a:t>
            </a:r>
            <a:r>
              <a:rPr lang="en-GB" altLang="zh-CN" sz="1600" dirty="0"/>
              <a:t>Location </a:t>
            </a:r>
            <a:r>
              <a:rPr lang="en-GB" altLang="zh-CN" sz="1600" dirty="0" smtClean="0"/>
              <a:t>Management Server for the 5GFLS into TS 23.434</a:t>
            </a:r>
            <a:r>
              <a:rPr lang="en-US" altLang="zh-CN" sz="1600" dirty="0" smtClean="0"/>
              <a:t>, and</a:t>
            </a:r>
            <a:endParaRPr lang="en-GB" altLang="zh-CN" sz="1600" dirty="0" smtClean="0"/>
          </a:p>
          <a:p>
            <a:pPr marL="685800" lvl="1" indent="-228600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US" altLang="zh-CN" sz="1600" dirty="0"/>
              <a:t>the corresponding </a:t>
            </a:r>
            <a:r>
              <a:rPr lang="en-US" altLang="zh-CN" sz="1600" dirty="0" smtClean="0"/>
              <a:t>CR#0173 </a:t>
            </a:r>
            <a:r>
              <a:rPr lang="en-US" altLang="zh-CN" sz="1600" dirty="0"/>
              <a:t>(SP-230305</a:t>
            </a:r>
            <a:r>
              <a:rPr lang="en-US" altLang="zh-CN" sz="1600" dirty="0" smtClean="0"/>
              <a:t>) has above changes</a:t>
            </a:r>
            <a:r>
              <a:rPr lang="en-US" altLang="zh-CN" sz="1600" dirty="0"/>
              <a:t>.</a:t>
            </a:r>
            <a:endParaRPr lang="en-GB" altLang="zh-CN" sz="1600" dirty="0" smtClean="0"/>
          </a:p>
          <a:p>
            <a:pPr marL="685800" lvl="1" indent="-228600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endParaRPr lang="en-GB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3838901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84925" y="3302908"/>
            <a:ext cx="10736446" cy="497567"/>
          </a:xfrm>
        </p:spPr>
        <p:txBody>
          <a:bodyPr/>
          <a:lstStyle/>
          <a:p>
            <a:pPr algn="ctr"/>
            <a:r>
              <a:rPr lang="en-US" altLang="zh-CN" dirty="0" smtClean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810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14044</TotalTime>
  <Words>486</Words>
  <Application>Microsoft Office PowerPoint</Application>
  <PresentationFormat>自定义</PresentationFormat>
  <Paragraphs>29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Support SEAL LMS with multi-accesses by including Non-seamless WLAN offload</vt:lpstr>
      <vt:lpstr>Backgrounds:</vt:lpstr>
      <vt:lpstr>Includes the  “Non-seamless WLAN offload” into TS 23.434</vt:lpstr>
      <vt:lpstr>Benefit from introducing “Non-seamless WLAN offload” </vt:lpstr>
      <vt:lpstr>Proposal: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Ming Ai</cp:lastModifiedBy>
  <cp:revision>714</cp:revision>
  <dcterms:created xsi:type="dcterms:W3CDTF">2010-02-05T13:52:04Z</dcterms:created>
  <dcterms:modified xsi:type="dcterms:W3CDTF">2023-03-16T13:16:05Z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